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64" r:id="rId5"/>
    <p:sldId id="261" r:id="rId6"/>
    <p:sldId id="262" r:id="rId7"/>
    <p:sldId id="263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184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556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18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281354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2165271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Real-Time Face Detection and Tracking System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6319599" y="49981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EBECEF"/>
              </a:solidFill>
              <a:latin typeface="Epilogue" pitchFamily="34" charset="0"/>
              <a:ea typeface="Epilogue" pitchFamily="34" charset="-122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DE94AC-A0DF-62D9-940F-F0575E46325B}"/>
              </a:ext>
            </a:extLst>
          </p:cNvPr>
          <p:cNvSpPr txBox="1"/>
          <p:nvPr/>
        </p:nvSpPr>
        <p:spPr>
          <a:xfrm>
            <a:off x="6217920" y="5994994"/>
            <a:ext cx="5697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sz="2400" dirty="0">
                <a:solidFill>
                  <a:schemeClr val="bg1"/>
                </a:solidFill>
              </a:rPr>
              <a:t>DIPESH BHATTARAI (102217167)</a:t>
            </a:r>
          </a:p>
          <a:p>
            <a:r>
              <a:rPr lang="en-NP" sz="2400" dirty="0">
                <a:solidFill>
                  <a:schemeClr val="bg1"/>
                </a:solidFill>
              </a:rPr>
              <a:t>SUDIKSHYA NYACHHYON (102217201)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48923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2516862"/>
            <a:ext cx="3370064" cy="4223504"/>
          </a:xfrm>
          <a:prstGeom prst="roundRect">
            <a:avLst>
              <a:gd name="adj" fmla="val 2967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73975" y="2752844"/>
            <a:ext cx="289810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Why is Face Detection and Tracking Important?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273975" y="4016573"/>
            <a:ext cx="289810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The significance of face detection and tracking in various fields such as surveillance, human-computer interaction, and biometrics is increasing rapidly.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2516862"/>
            <a:ext cx="3370064" cy="4223504"/>
          </a:xfrm>
          <a:prstGeom prst="roundRect">
            <a:avLst>
              <a:gd name="adj" fmla="val 2967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866209" y="2752844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The Evolution of Face Recognition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866209" y="3669387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The history and advancements in face detection and tracking algorithms are  from traditional methods to deep learning techniques.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2516862"/>
            <a:ext cx="3370064" cy="4223504"/>
          </a:xfrm>
          <a:prstGeom prst="roundRect">
            <a:avLst>
              <a:gd name="adj" fmla="val 2967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58444" y="2752844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Real-Time Applications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458444" y="3669387"/>
            <a:ext cx="289810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real-world applications of real-time face detection and tracking includes facial authentication, emotion analysis, and virtual reality.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-7626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965716"/>
            <a:ext cx="61417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Working Algorithm</a:t>
            </a:r>
            <a:endParaRPr lang="en-US" sz="4374" dirty="0"/>
          </a:p>
        </p:txBody>
      </p:sp>
      <p:sp>
        <p:nvSpPr>
          <p:cNvPr id="10" name="Text 7"/>
          <p:cNvSpPr/>
          <p:nvPr/>
        </p:nvSpPr>
        <p:spPr>
          <a:xfrm>
            <a:off x="7238940" y="2208609"/>
            <a:ext cx="1524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537258" y="221551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>
              <a:solidFill>
                <a:schemeClr val="bg1"/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8537258" y="2784872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212270" y="3319463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3624263" y="3326368"/>
            <a:ext cx="2468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2037993" y="3895725"/>
            <a:ext cx="40551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223700" y="4866084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34B505-C8B3-CF76-716B-310B7EC5E74D}"/>
              </a:ext>
            </a:extLst>
          </p:cNvPr>
          <p:cNvSpPr txBox="1"/>
          <p:nvPr/>
        </p:nvSpPr>
        <p:spPr>
          <a:xfrm>
            <a:off x="848330" y="1958042"/>
            <a:ext cx="11573442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Söhne"/>
              </a:rPr>
              <a:t>Step 1: Initialization</a:t>
            </a:r>
            <a:endParaRPr lang="en-US" sz="20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Initialize the project by creating essential components, including the webcam, video player, face detector, and point tracker.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Söhne"/>
              </a:rPr>
              <a:t>Step 2: Capture the First Frame</a:t>
            </a:r>
            <a:endParaRPr lang="en-US" sz="20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Capture the initial video frame from the webcam to start the real-time processing.</a:t>
            </a:r>
          </a:p>
          <a:p>
            <a:pPr algn="l"/>
            <a:endParaRPr lang="en-US" sz="2000" b="1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Söhne"/>
              </a:rPr>
              <a:t>Step 3: Main Loop for Real-Time Processing</a:t>
            </a:r>
            <a:endParaRPr lang="en-US" sz="20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Enter the main loop, which continually processes video frames in real-time.</a:t>
            </a:r>
          </a:p>
          <a:p>
            <a:pPr algn="l"/>
            <a:endParaRPr lang="en-US" sz="2000" b="1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Söhne"/>
              </a:rPr>
              <a:t>Step 4: Frame Processing</a:t>
            </a:r>
            <a:endParaRPr lang="en-US" sz="20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In each frame, two main scenarios are considered:</a:t>
            </a:r>
          </a:p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Söhne"/>
              </a:rPr>
              <a:t>Scenario 1: Face Detection</a:t>
            </a:r>
            <a:endParaRPr lang="en-US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öhne"/>
              </a:rPr>
              <a:t>S</a:t>
            </a:r>
            <a:r>
              <a:rPr lang="en-US" b="1" i="0" dirty="0">
                <a:solidFill>
                  <a:schemeClr val="bg1"/>
                </a:solidFill>
                <a:effectLst/>
                <a:latin typeface="Söhne"/>
              </a:rPr>
              <a:t>cenario 2: Feature Point Tracking</a:t>
            </a:r>
            <a:endParaRPr lang="en-US" b="0" i="0" dirty="0">
              <a:solidFill>
                <a:schemeClr val="bg1"/>
              </a:solidFill>
              <a:effectLst/>
              <a:latin typeface="Söhne"/>
            </a:endParaRPr>
          </a:p>
          <a:p>
            <a:endParaRPr lang="en-NP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-7626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965716"/>
            <a:ext cx="61417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Working Algorithm</a:t>
            </a:r>
            <a:endParaRPr lang="en-US" sz="4374" dirty="0"/>
          </a:p>
        </p:txBody>
      </p:sp>
      <p:sp>
        <p:nvSpPr>
          <p:cNvPr id="10" name="Text 7"/>
          <p:cNvSpPr/>
          <p:nvPr/>
        </p:nvSpPr>
        <p:spPr>
          <a:xfrm>
            <a:off x="7238940" y="2208609"/>
            <a:ext cx="1524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537258" y="221551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>
              <a:solidFill>
                <a:schemeClr val="bg1"/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8537258" y="2784872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212270" y="3319463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3624263" y="3326368"/>
            <a:ext cx="2468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2037993" y="3895725"/>
            <a:ext cx="40551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223700" y="4866084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34B505-C8B3-CF76-716B-310B7EC5E74D}"/>
              </a:ext>
            </a:extLst>
          </p:cNvPr>
          <p:cNvSpPr txBox="1"/>
          <p:nvPr/>
        </p:nvSpPr>
        <p:spPr>
          <a:xfrm>
            <a:off x="393896" y="1997594"/>
            <a:ext cx="12073818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Söhne"/>
              </a:rPr>
              <a:t>Scenario 1: Face Detection</a:t>
            </a:r>
            <a:endParaRPr lang="en-US" sz="20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When not enough feature points are available (fewer than 10), initiate face detection.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Utilize the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Söhne"/>
              </a:rPr>
              <a:t>Haar</a:t>
            </a: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 Cascade Object Detection for face detection.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If a face is detected, find feature points within the detected face's region using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Söhne"/>
              </a:rPr>
              <a:t>MinEigenFeatures</a:t>
            </a: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Visualize the detected face with a polygon and feature points.</a:t>
            </a:r>
          </a:p>
          <a:p>
            <a:pPr algn="l"/>
            <a:endParaRPr lang="en-US" b="1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Söhne"/>
              </a:rPr>
              <a:t>Scenario 2: Feature Point Tracking</a:t>
            </a:r>
            <a:endParaRPr lang="en-US" sz="20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When a sufficient number of tracked feature points are available (at least 10), switch to point tracking mode.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Track feature points using the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Söhne"/>
              </a:rPr>
              <a:t>PointTracker</a:t>
            </a: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 and estimate a similarity transformation.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Update the visualization to show the tracked points and the face's polygon.</a:t>
            </a:r>
          </a:p>
          <a:p>
            <a:pPr algn="l"/>
            <a:endParaRPr lang="en-US" b="1" dirty="0">
              <a:solidFill>
                <a:schemeClr val="bg1"/>
              </a:solidFill>
              <a:latin typeface="Söhne"/>
            </a:endParaRP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Söhne"/>
              </a:rPr>
              <a:t>Step 5: Loop Termination</a:t>
            </a:r>
            <a:endParaRPr lang="en-US" sz="20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Continue the loop until the video player is closed by the user or a predefined number of frames (default is 400) are processed.</a:t>
            </a:r>
          </a:p>
          <a:p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1596161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214914"/>
            <a:ext cx="60426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chemeClr val="bg1"/>
                </a:solidFill>
              </a:rPr>
              <a:t>Sample Working</a:t>
            </a:r>
          </a:p>
        </p:txBody>
      </p:sp>
      <p:sp>
        <p:nvSpPr>
          <p:cNvPr id="6" name="Text 3"/>
          <p:cNvSpPr/>
          <p:nvPr/>
        </p:nvSpPr>
        <p:spPr>
          <a:xfrm>
            <a:off x="2037993" y="4668203"/>
            <a:ext cx="3253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237559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5667137" y="4668322"/>
            <a:ext cx="23622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237678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Imag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95225" y="2357254"/>
            <a:ext cx="6471138" cy="430203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668322"/>
            <a:ext cx="31775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237678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-76539" y="-1567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490799" y="1075373"/>
            <a:ext cx="76581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Limitations and Future Work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4490799" y="22765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664512" y="2318266"/>
            <a:ext cx="1524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5212913" y="2352913"/>
            <a:ext cx="29413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Hardware Constraints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212913" y="2922270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chemeClr val="bg1"/>
                </a:solidFill>
              </a:rPr>
              <a:t>Optimizing a real-time face detection and tracking system for low-end devices involves addressing hardware limitations, such as slower CPUs, limited memory, and lower-quality webcams. To enhance performance, select lightweight algorithms, </a:t>
            </a:r>
            <a:r>
              <a:rPr lang="en-US" sz="1750" dirty="0" err="1">
                <a:solidFill>
                  <a:schemeClr val="bg1"/>
                </a:solidFill>
              </a:rPr>
              <a:t>downsample</a:t>
            </a:r>
            <a:r>
              <a:rPr lang="en-US" sz="1750" dirty="0">
                <a:solidFill>
                  <a:schemeClr val="bg1"/>
                </a:solidFill>
              </a:rPr>
              <a:t> frames, focus on central regions of interest, implement frame skipping, parallel processing, and GPU acceleration, practice efficient memory management, and set real-time priorities. </a:t>
            </a:r>
          </a:p>
        </p:txBody>
      </p:sp>
      <p:sp>
        <p:nvSpPr>
          <p:cNvPr id="9" name="Shape 7"/>
          <p:cNvSpPr/>
          <p:nvPr/>
        </p:nvSpPr>
        <p:spPr>
          <a:xfrm>
            <a:off x="9255085" y="22765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402128" y="2318266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9977199" y="2352913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Challenges in Uncontrolled Environments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9977199" y="3269456"/>
            <a:ext cx="38200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chemeClr val="bg1"/>
                </a:solidFill>
              </a:rPr>
              <a:t>Ensuring accurate face detection and tracking under varying lighting conditions was the problem faced during development of project.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4649272" y="5839301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5212913" y="5873948"/>
            <a:ext cx="4869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5212913" y="6443305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490799" y="84927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4490799" y="1876901"/>
            <a:ext cx="4542115" cy="3173730"/>
          </a:xfrm>
          <a:prstGeom prst="roundRect">
            <a:avLst>
              <a:gd name="adj" fmla="val 3151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726781" y="2112883"/>
            <a:ext cx="3947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Redefining Facial Recognition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4726781" y="2682240"/>
            <a:ext cx="407015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advancements achieved through real-time face detection and tracking systems are paving the way for future advancements in facial recognition technology.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9255085" y="1876901"/>
            <a:ext cx="4542115" cy="3173730"/>
          </a:xfrm>
          <a:prstGeom prst="roundRect">
            <a:avLst>
              <a:gd name="adj" fmla="val 3151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9491067" y="2112883"/>
            <a:ext cx="407015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Applications in Diverse Industries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91067" y="3029426"/>
            <a:ext cx="4070152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 fields like security, marketing, healthcare, and entertainment the face detection plays a major role.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4490799" y="5272802"/>
            <a:ext cx="9306401" cy="2107525"/>
          </a:xfrm>
          <a:prstGeom prst="roundRect">
            <a:avLst>
              <a:gd name="adj" fmla="val 4744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726781" y="5508784"/>
            <a:ext cx="4732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Continued Innovation and Research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4726781" y="6078141"/>
            <a:ext cx="883443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Further exploration and development of real-time face detection and tracking systems should be done to unlock new possibilities and shape the future of computer vision.</a:t>
            </a:r>
            <a:endParaRPr lang="en-US" sz="17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522</Words>
  <Application>Microsoft Macintosh PowerPoint</Application>
  <PresentationFormat>Custom</PresentationFormat>
  <Paragraphs>60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Epilogue</vt:lpstr>
      <vt:lpstr>Fraunces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NIRANJAN BHATTARAI</cp:lastModifiedBy>
  <cp:revision>3</cp:revision>
  <dcterms:created xsi:type="dcterms:W3CDTF">2023-10-21T10:20:20Z</dcterms:created>
  <dcterms:modified xsi:type="dcterms:W3CDTF">2023-10-21T10:56:20Z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2023-10-21T10:52:49Z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aff67f76-af35-46c3-b163-32cde349650e</vt:lpwstr>
  </property>
  <property fmtid="{D5CDD505-2E9C-101B-9397-08002B2CF9AE}" pid="7" name="MSIP_Label_defa4170-0d19-0005-0004-bc88714345d2_ActionId">
    <vt:lpwstr>6826287c-d749-4c38-b741-06856e7a5209</vt:lpwstr>
  </property>
  <property fmtid="{D5CDD505-2E9C-101B-9397-08002B2CF9AE}" pid="8" name="MSIP_Label_defa4170-0d19-0005-0004-bc88714345d2_ContentBits">
    <vt:lpwstr>0</vt:lpwstr>
  </property>
</Properties>
</file>

<file path=docProps/thumbnail.jpeg>
</file>